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a7134fa2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a7134fa2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ccabe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ccabe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4ccabea87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4ccabea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4c37333e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4c37333e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a7134fa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a7134fa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a7134fa2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a7134fa2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7134fa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7134fa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ccabea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ccabea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a7134fa2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a7134fa2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a7134fa2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a7134fa2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4c37333e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4c37333e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7134fa2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7134fa2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a7134fa2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a7134fa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a7134fa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a7134fa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a7134fa2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a7134fa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7134fa2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a7134fa2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7134fa2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7134fa2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4ccabea8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4ccabea8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4ccabea8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4ccabea8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4ccabea8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4ccabea8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7134fa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a7134fa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4c37333e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4c37333e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4ccabea8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4ccabea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7aebe28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7aebe2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4c37333e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4c37333e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7aebe28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7aebe28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a7134fa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a7134fa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a7134f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a7134f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a7134fa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a7134fa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7134fa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7134fa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14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Visualization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00" y="9511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00" y="909600"/>
            <a:ext cx="713511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0" y="553850"/>
            <a:ext cx="69723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300" y="1065650"/>
            <a:ext cx="7239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63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00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with Backpropagation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935375"/>
            <a:ext cx="54483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19800"/>
            <a:ext cx="7772600" cy="33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375" y="846100"/>
            <a:ext cx="6740754" cy="39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25" y="966950"/>
            <a:ext cx="6740754" cy="39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727950" y="1772700"/>
            <a:ext cx="7688100" cy="9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vs Softmax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38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vs Softmax</a:t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8500"/>
            <a:ext cx="8839201" cy="350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r>
              <a:rPr lang="en"/>
              <a:t> Function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5" y="846100"/>
            <a:ext cx="7585939" cy="39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25" y="846100"/>
            <a:ext cx="7585939" cy="39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825" y="951175"/>
            <a:ext cx="5157109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Optimizers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825" y="951175"/>
            <a:ext cx="5157109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&amp; Underfitting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575" y="1114625"/>
            <a:ext cx="6847731" cy="38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&amp; Underfitting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0" y="1051275"/>
            <a:ext cx="7992799" cy="38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&amp; Underfitting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13" y="983350"/>
            <a:ext cx="6888664" cy="38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mitigate </a:t>
            </a:r>
            <a:r>
              <a:rPr lang="en"/>
              <a:t>Overfitting 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75" y="1104200"/>
            <a:ext cx="4963209" cy="38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496200" y="120850"/>
            <a:ext cx="8151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goal of the SVM algorithm is to create the best line or decision boundary that can segregate n-dimensional space into classes. </a:t>
            </a:r>
            <a:endParaRPr i="1"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easily put the new data point in the correct category in the future. </a:t>
            </a:r>
            <a:r>
              <a:rPr i="1" lang="en" sz="2200">
                <a:solidFill>
                  <a:srgbClr val="CC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best decision boundary is called a hyperplane</a:t>
            </a:r>
            <a:r>
              <a:rPr i="1" lang="en" sz="2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925" y="2110650"/>
            <a:ext cx="4198774" cy="27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ctrTitle"/>
          </p:nvPr>
        </p:nvSpPr>
        <p:spPr>
          <a:xfrm>
            <a:off x="865250" y="47650"/>
            <a:ext cx="76881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450" y="1062975"/>
            <a:ext cx="6409375" cy="36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125" y="1800025"/>
            <a:ext cx="4762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0" y="0"/>
            <a:ext cx="3876451" cy="27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4325"/>
            <a:ext cx="3625375" cy="25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12" y="2738200"/>
            <a:ext cx="3070676" cy="21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163" y="3055875"/>
            <a:ext cx="2885455" cy="18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38" y="85250"/>
            <a:ext cx="3397675" cy="22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800" y="85250"/>
            <a:ext cx="2861950" cy="24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13" y="2372450"/>
            <a:ext cx="3134950" cy="2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788" y="2569525"/>
            <a:ext cx="2564522" cy="2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353" y="1192875"/>
            <a:ext cx="4096700" cy="27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Trick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50" y="784212"/>
            <a:ext cx="2861950" cy="24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338" y="784225"/>
            <a:ext cx="3134950" cy="26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988" y="2571750"/>
            <a:ext cx="2564522" cy="2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Visualization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25" y="846100"/>
            <a:ext cx="5323467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742200" y="214900"/>
            <a:ext cx="7688100" cy="6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Visualization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50" y="846100"/>
            <a:ext cx="5372592" cy="3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